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6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9CAA4-CDB8-4F97-B7B5-4384C13B3D53}" type="datetimeFigureOut">
              <a:rPr lang="en-US" smtClean="0"/>
              <a:pPr/>
              <a:t>4/18/2010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00FE-6573-41AC-A87B-9C842560FD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5181600" cy="1020762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Tobacco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609600"/>
            <a:ext cx="3151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Marijuana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609600"/>
            <a:ext cx="671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&amp;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C:\Users\Big Rubes\Desktop\Project Pictures\cigarette-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2600325" cy="3902075"/>
          </a:xfrm>
          <a:prstGeom prst="rect">
            <a:avLst/>
          </a:prstGeom>
          <a:noFill/>
        </p:spPr>
      </p:pic>
      <p:pic>
        <p:nvPicPr>
          <p:cNvPr id="4099" name="Picture 3" descr="C:\Users\Big Rubes\Desktop\Project Pictures\17461grannys_weed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09800"/>
            <a:ext cx="4073827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Statistics</a:t>
            </a:r>
            <a:endParaRPr lang="en-US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828800"/>
            <a:ext cx="6553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Studies from the US Department of Health and Human Services, Substance Abuse and Mental Health Services Administration report that 3.3% of America women use illicit drugs during gestation and 80% of whom use marijuana.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The National Household Survey on Drug abuse state 2.8% of pregnant women use illicit drugs.  Marijuana is used by 75% during gestation and more than 50% also use tobacco.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A study in Seattle was done on 396 females.  Of them 77% reported smoking cigarettes and 50% said they smoked marijuana during pregnancy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Statistics cont.</a:t>
            </a:r>
            <a:endParaRPr lang="en-US" b="1" u="sng" dirty="0"/>
          </a:p>
        </p:txBody>
      </p:sp>
      <p:sp>
        <p:nvSpPr>
          <p:cNvPr id="4" name="Rectangle 3"/>
          <p:cNvSpPr/>
          <p:nvPr/>
        </p:nvSpPr>
        <p:spPr>
          <a:xfrm>
            <a:off x="1371600" y="2209800"/>
            <a:ext cx="6553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A study done in the U.S. from 2002-2006 on 94,483 women found that cigarette use was reported by nearly a quarter of pregnant women in their first trimester and that 1 in 7 reported cigarette smoking in the second or third trimester.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In the UK 15-20% of women continue to smoke throughout their pregnancy</a:t>
            </a:r>
            <a:r>
              <a:rPr lang="en-US" b="1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According to the CDC approximately 13% of women smoke during the last 3 months of pregnancy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Tobacco</a:t>
            </a:r>
            <a:endParaRPr lang="en-US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0668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active Ingredients in Cigarette smoke are nicotine, tar, and harmful gases, such as carbon monoxide and cyanide.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Indirect effects of cigarette smoking include decreased maternal </a:t>
            </a:r>
            <a:r>
              <a:rPr lang="en-US" dirty="0" smtClean="0"/>
              <a:t>appetite.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Can cause neonatal prematurity and low birth weights.</a:t>
            </a:r>
          </a:p>
          <a:p>
            <a:pPr lvl="0"/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degree of restriction of fetal growth varies with the number of cigarettes smoked </a:t>
            </a:r>
            <a:r>
              <a:rPr lang="en-US" dirty="0" smtClean="0"/>
              <a:t>daily (2009, McKinney).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Big Rubes\Desktop\Project Pictures\pregnant-woman-smo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817620"/>
            <a:ext cx="3367049" cy="2760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Marijuana</a:t>
            </a:r>
            <a:endParaRPr lang="en-US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active constituent of marijuana is tetrahydrocannabinol (THC), which crosses the placenta and accumulates in the fetus.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Marijuana is the most commonly used illicit drug (2009, McKinney).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074" name="Picture 2" descr="C:\Users\Big Rubes\Desktop\Project Pictures\happy-420-girls-smoking-pot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429000"/>
            <a:ext cx="381000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Factors that affect maternal smoking</a:t>
            </a:r>
            <a:endParaRPr lang="en-US" b="1" u="sng" dirty="0"/>
          </a:p>
        </p:txBody>
      </p:sp>
      <p:pic>
        <p:nvPicPr>
          <p:cNvPr id="2050" name="Picture 2" descr="C:\Users\Big Rubes\Desktop\Project Pictures\britney_pregnant_smo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52600"/>
            <a:ext cx="3810000" cy="4639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Maternal age</a:t>
            </a:r>
            <a:endParaRPr lang="en-US" b="1" u="sng" dirty="0"/>
          </a:p>
        </p:txBody>
      </p:sp>
      <p:pic>
        <p:nvPicPr>
          <p:cNvPr id="1026" name="Picture 2" descr="C:\Users\Big Rubes\Desktop\Project Pictures\mtv-teen-momjpg-4374672c62e085ca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3433934" cy="2209800"/>
          </a:xfrm>
          <a:prstGeom prst="rect">
            <a:avLst/>
          </a:prstGeom>
          <a:noFill/>
        </p:spPr>
      </p:pic>
      <p:pic>
        <p:nvPicPr>
          <p:cNvPr id="1027" name="Picture 3" descr="C:\Users\Big Rubes\Desktop\Project Pictures\istock_000004330255x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752600"/>
            <a:ext cx="2743200" cy="4112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91000" y="27432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VS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Education Level</a:t>
            </a:r>
            <a:endParaRPr lang="en-US" b="1" u="sng" dirty="0"/>
          </a:p>
        </p:txBody>
      </p:sp>
      <p:pic>
        <p:nvPicPr>
          <p:cNvPr id="2050" name="Picture 2" descr="C:\Users\Big Rubes\Desktop\Project Pictures\goodnight-mo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3125881" cy="2682875"/>
          </a:xfrm>
          <a:prstGeom prst="rect">
            <a:avLst/>
          </a:prstGeom>
          <a:noFill/>
        </p:spPr>
      </p:pic>
      <p:pic>
        <p:nvPicPr>
          <p:cNvPr id="2051" name="Picture 3" descr="C:\Users\Big Rubes\Desktop\Project Pictures\300_177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524000"/>
            <a:ext cx="3101975" cy="377335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114800" y="2819400"/>
            <a:ext cx="9704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/>
              <a:t>VS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Marital Status</a:t>
            </a:r>
            <a:endParaRPr lang="en-US" b="1" u="sng" dirty="0"/>
          </a:p>
        </p:txBody>
      </p:sp>
      <p:sp>
        <p:nvSpPr>
          <p:cNvPr id="4" name="Rectangle 3"/>
          <p:cNvSpPr/>
          <p:nvPr/>
        </p:nvSpPr>
        <p:spPr>
          <a:xfrm>
            <a:off x="3810000" y="3048000"/>
            <a:ext cx="9704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/>
              <a:t>VS</a:t>
            </a:r>
            <a:endParaRPr lang="en-US" sz="6000" dirty="0"/>
          </a:p>
        </p:txBody>
      </p:sp>
      <p:pic>
        <p:nvPicPr>
          <p:cNvPr id="3074" name="Picture 2" descr="C:\Users\Big Rubes\Desktop\Project Pictures\1208390601_552551812_52fbec03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2762250" cy="3674834"/>
          </a:xfrm>
          <a:prstGeom prst="rect">
            <a:avLst/>
          </a:prstGeom>
          <a:noFill/>
        </p:spPr>
      </p:pic>
      <p:pic>
        <p:nvPicPr>
          <p:cNvPr id="3076" name="Picture 4" descr="C:\Users\Big Rubes\Desktop\Project Pictures\gallery_main-lindsay-lohan-sam-ronson-passions-miami-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524000"/>
            <a:ext cx="3136900" cy="4024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Poverty Status</a:t>
            </a:r>
            <a:endParaRPr lang="en-US" b="1" u="sng" dirty="0"/>
          </a:p>
        </p:txBody>
      </p:sp>
      <p:pic>
        <p:nvPicPr>
          <p:cNvPr id="4098" name="Picture 2" descr="C:\Users\Big Rubes\Desktop\Project Pictures\Rich_Man_Poor_Wo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447800"/>
            <a:ext cx="6654800" cy="4991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28194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VS</a:t>
            </a:r>
            <a:endParaRPr 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Health Insurance coverage before conception</a:t>
            </a:r>
            <a:endParaRPr lang="en-US" b="1" u="sng" dirty="0"/>
          </a:p>
        </p:txBody>
      </p:sp>
      <p:pic>
        <p:nvPicPr>
          <p:cNvPr id="18435" name="Picture 3" descr="C:\Users\Big Rubes\Desktop\Project Pictures\healthinsurance_h1-thumb-331x432-11969-thumb-331x432-11970-thumb-331x432-119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752600"/>
            <a:ext cx="3152775" cy="4114800"/>
          </a:xfrm>
          <a:prstGeom prst="rect">
            <a:avLst/>
          </a:prstGeom>
          <a:noFill/>
        </p:spPr>
      </p:pic>
      <p:pic>
        <p:nvPicPr>
          <p:cNvPr id="18436" name="Picture 4" descr="C:\Users\Big Rubes\Desktop\Project Pictures\healthyins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0"/>
            <a:ext cx="3105150" cy="292417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114800" y="3124200"/>
            <a:ext cx="9704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/>
              <a:t>VS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308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Tobacco </vt:lpstr>
      <vt:lpstr>Tobacco</vt:lpstr>
      <vt:lpstr>Marijuana</vt:lpstr>
      <vt:lpstr>Factors that affect maternal smoking</vt:lpstr>
      <vt:lpstr>Maternal age</vt:lpstr>
      <vt:lpstr>Education Level</vt:lpstr>
      <vt:lpstr>Marital Status</vt:lpstr>
      <vt:lpstr>Poverty Status</vt:lpstr>
      <vt:lpstr>Health Insurance coverage before conception</vt:lpstr>
      <vt:lpstr>Statistics</vt:lpstr>
      <vt:lpstr>Statistics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that affect maternal smoking</dc:title>
  <dc:creator>Big Rubes</dc:creator>
  <cp:lastModifiedBy>Big Rubes</cp:lastModifiedBy>
  <cp:revision>13</cp:revision>
  <dcterms:created xsi:type="dcterms:W3CDTF">2010-04-18T23:31:09Z</dcterms:created>
  <dcterms:modified xsi:type="dcterms:W3CDTF">2010-04-19T01:37:27Z</dcterms:modified>
</cp:coreProperties>
</file>